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10B-78AF-47F8-967C-C97E8DDD59E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4B3F-D9C9-4238-98DB-9DA01BB1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2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10B-78AF-47F8-967C-C97E8DDD59E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4B3F-D9C9-4238-98DB-9DA01BB1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11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10B-78AF-47F8-967C-C97E8DDD59E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4B3F-D9C9-4238-98DB-9DA01BB1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10B-78AF-47F8-967C-C97E8DDD59E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4B3F-D9C9-4238-98DB-9DA01BB1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847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10B-78AF-47F8-967C-C97E8DDD59E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4B3F-D9C9-4238-98DB-9DA01BB1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8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10B-78AF-47F8-967C-C97E8DDD59E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4B3F-D9C9-4238-98DB-9DA01BB1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01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10B-78AF-47F8-967C-C97E8DDD59E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4B3F-D9C9-4238-98DB-9DA01BB1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0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10B-78AF-47F8-967C-C97E8DDD59E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4B3F-D9C9-4238-98DB-9DA01BB1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86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10B-78AF-47F8-967C-C97E8DDD59E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4B3F-D9C9-4238-98DB-9DA01BB1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10B-78AF-47F8-967C-C97E8DDD59E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4B3F-D9C9-4238-98DB-9DA01BB1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710B-78AF-47F8-967C-C97E8DDD59E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4B3F-D9C9-4238-98DB-9DA01BB1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1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C710B-78AF-47F8-967C-C97E8DDD59EA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64B3F-D9C9-4238-98DB-9DA01BB15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7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708" y="1085418"/>
            <a:ext cx="1801091" cy="4899746"/>
          </a:xfrm>
        </p:spPr>
        <p:txBody>
          <a:bodyPr vert="vert270"/>
          <a:lstStyle/>
          <a:p>
            <a:r>
              <a:rPr lang="en-US" dirty="0" smtClean="0"/>
              <a:t>Brag Sheet</a:t>
            </a:r>
            <a:br>
              <a:rPr lang="en-US" dirty="0" smtClean="0"/>
            </a:br>
            <a:r>
              <a:rPr lang="en-US" sz="3600" dirty="0" smtClean="0"/>
              <a:t>Final Draft Requirements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04654" y="1727056"/>
            <a:ext cx="9144000" cy="3445308"/>
          </a:xfrm>
        </p:spPr>
        <p:txBody>
          <a:bodyPr anchor="ctr">
            <a:normAutofit fontScale="92500" lnSpcReduction="10000"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dirty="0" smtClean="0"/>
              <a:t>Must be only ONE page, front side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/>
              <a:t>Should be digital (easy to edit and update)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/>
              <a:t>Visually appealing in a manner that fits one of the following categories: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/>
              <a:t>Expressive of your talents, interests, achievements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/>
              <a:t>Areas you’ve excelled and have a lot to brag about should be central– at the top, bigger than others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/>
              <a:t>Pay attention to detail, spelling, grammar etc.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dirty="0" smtClean="0"/>
              <a:t>It’s the 21</a:t>
            </a:r>
            <a:r>
              <a:rPr lang="en-US" baseline="30000" dirty="0" smtClean="0"/>
              <a:t>st</a:t>
            </a:r>
            <a:r>
              <a:rPr lang="en-US" dirty="0" smtClean="0"/>
              <a:t> century, this should be visually appealing</a:t>
            </a:r>
          </a:p>
          <a:p>
            <a:r>
              <a:rPr lang="en-US" i="1" dirty="0" smtClean="0"/>
              <a:t>Please upload to the assignment: Brag Sheet on Teams by the due date</a:t>
            </a:r>
          </a:p>
        </p:txBody>
      </p:sp>
    </p:spTree>
    <p:extLst>
      <p:ext uri="{BB962C8B-B14F-4D97-AF65-F5344CB8AC3E}">
        <p14:creationId xmlns:p14="http://schemas.microsoft.com/office/powerpoint/2010/main" val="2209147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0B134DC64DC8428396373972C41221" ma:contentTypeVersion="27" ma:contentTypeDescription="Create a new document." ma:contentTypeScope="" ma:versionID="056877b1818859f260a60ff444a349ab">
  <xsd:schema xmlns:xsd="http://www.w3.org/2001/XMLSchema" xmlns:xs="http://www.w3.org/2001/XMLSchema" xmlns:p="http://schemas.microsoft.com/office/2006/metadata/properties" xmlns:ns3="f64f9dd8-3db2-4dfb-8e9d-4f57fb4dbdec" xmlns:ns4="c1c4c741-ae66-4351-9f7c-8781241619a8" targetNamespace="http://schemas.microsoft.com/office/2006/metadata/properties" ma:root="true" ma:fieldsID="fbc1006dcb360ec958cc93e7b4b533c6" ns3:_="" ns4:_="">
    <xsd:import namespace="f64f9dd8-3db2-4dfb-8e9d-4f57fb4dbdec"/>
    <xsd:import namespace="c1c4c741-ae66-4351-9f7c-8781241619a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f9dd8-3db2-4dfb-8e9d-4f57fb4dbde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c4c741-ae66-4351-9f7c-8781241619a8" elementFormDefault="qualified">
    <xsd:import namespace="http://schemas.microsoft.com/office/2006/documentManagement/types"/>
    <xsd:import namespace="http://schemas.microsoft.com/office/infopath/2007/PartnerControls"/>
    <xsd:element name="NotebookType" ma:index="9" nillable="true" ma:displayName="Notebook Type" ma:internalName="NotebookType">
      <xsd:simpleType>
        <xsd:restriction base="dms:Text"/>
      </xsd:simpleType>
    </xsd:element>
    <xsd:element name="FolderType" ma:index="10" nillable="true" ma:displayName="Folder Type" ma:internalName="FolderType">
      <xsd:simpleType>
        <xsd:restriction base="dms:Text"/>
      </xsd:simpleType>
    </xsd:element>
    <xsd:element name="Owner" ma:index="1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3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4" nillable="true" ma:displayName="Culture Name" ma:internalName="CultureName">
      <xsd:simpleType>
        <xsd:restriction base="dms:Text"/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3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c1c4c741-ae66-4351-9f7c-8781241619a8" xsi:nil="true"/>
    <Invited_Teachers xmlns="c1c4c741-ae66-4351-9f7c-8781241619a8" xsi:nil="true"/>
    <Owner xmlns="c1c4c741-ae66-4351-9f7c-8781241619a8">
      <UserInfo>
        <DisplayName/>
        <AccountId xsi:nil="true"/>
        <AccountType/>
      </UserInfo>
    </Owner>
    <NotebookType xmlns="c1c4c741-ae66-4351-9f7c-8781241619a8" xsi:nil="true"/>
    <FolderType xmlns="c1c4c741-ae66-4351-9f7c-8781241619a8" xsi:nil="true"/>
    <Students xmlns="c1c4c741-ae66-4351-9f7c-8781241619a8">
      <UserInfo>
        <DisplayName/>
        <AccountId xsi:nil="true"/>
        <AccountType/>
      </UserInfo>
    </Students>
    <AppVersion xmlns="c1c4c741-ae66-4351-9f7c-8781241619a8" xsi:nil="true"/>
    <Teachers xmlns="c1c4c741-ae66-4351-9f7c-8781241619a8">
      <UserInfo>
        <DisplayName/>
        <AccountId xsi:nil="true"/>
        <AccountType/>
      </UserInfo>
    </Teachers>
    <Student_Groups xmlns="c1c4c741-ae66-4351-9f7c-8781241619a8">
      <UserInfo>
        <DisplayName/>
        <AccountId xsi:nil="true"/>
        <AccountType/>
      </UserInfo>
    </Student_Groups>
    <Is_Collaboration_Space_Locked xmlns="c1c4c741-ae66-4351-9f7c-8781241619a8" xsi:nil="true"/>
    <Invited_Students xmlns="c1c4c741-ae66-4351-9f7c-8781241619a8" xsi:nil="true"/>
    <CultureName xmlns="c1c4c741-ae66-4351-9f7c-8781241619a8" xsi:nil="true"/>
    <Templates xmlns="c1c4c741-ae66-4351-9f7c-8781241619a8" xsi:nil="true"/>
    <Self_Registration_Enabled xmlns="c1c4c741-ae66-4351-9f7c-8781241619a8" xsi:nil="true"/>
    <Has_Teacher_Only_SectionGroup xmlns="c1c4c741-ae66-4351-9f7c-8781241619a8" xsi:nil="true"/>
  </documentManagement>
</p:properties>
</file>

<file path=customXml/itemProps1.xml><?xml version="1.0" encoding="utf-8"?>
<ds:datastoreItem xmlns:ds="http://schemas.openxmlformats.org/officeDocument/2006/customXml" ds:itemID="{D93E59E1-E4CB-4280-B2C5-88C7F37349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4f9dd8-3db2-4dfb-8e9d-4f57fb4dbdec"/>
    <ds:schemaRef ds:uri="c1c4c741-ae66-4351-9f7c-8781241619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BADEA4-3B72-4B0C-9044-A714D02B2D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28B8F7-9CA1-4582-A82B-D2A08653653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1c4c741-ae66-4351-9f7c-8781241619a8"/>
    <ds:schemaRef ds:uri="f64f9dd8-3db2-4dfb-8e9d-4f57fb4dbde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Brag Sheet Final Draft Requirements </vt:lpstr>
    </vt:vector>
  </TitlesOfParts>
  <Company>Washoe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Brag Sheet Final Draft Requirements </dc:title>
  <dc:creator>Marvin, Nicole</dc:creator>
  <cp:lastModifiedBy>Marvin, Nicole</cp:lastModifiedBy>
  <cp:revision>1</cp:revision>
  <dcterms:created xsi:type="dcterms:W3CDTF">2021-08-16T16:10:48Z</dcterms:created>
  <dcterms:modified xsi:type="dcterms:W3CDTF">2021-08-16T16:11:06Z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0x010100960B134DC64DC8428396373972C41221</vt:lpwstr>
  </property>
</Properties>
</file>